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500" r:id="rId2"/>
    <p:sldId id="282" r:id="rId3"/>
    <p:sldId id="514" r:id="rId4"/>
    <p:sldId id="515" r:id="rId5"/>
    <p:sldId id="516" r:id="rId6"/>
    <p:sldId id="517" r:id="rId7"/>
    <p:sldId id="4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61" autoAdjust="0"/>
    <p:restoredTop sz="93878" autoAdjust="0"/>
  </p:normalViewPr>
  <p:slideViewPr>
    <p:cSldViewPr snapToGrid="0" snapToObjects="1">
      <p:cViewPr varScale="1">
        <p:scale>
          <a:sx n="105" d="100"/>
          <a:sy n="105" d="100"/>
        </p:scale>
        <p:origin x="1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35E4E60-7E27-CD4E-8270-6CF61EB73A7F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76DACB96-E8D8-E844-8A69-88AC50610E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6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ACB96-E8D8-E844-8A69-88AC50610E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3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ACB96-E8D8-E844-8A69-88AC50610E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1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ACB96-E8D8-E844-8A69-88AC50610E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5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ACB96-E8D8-E844-8A69-88AC50610E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2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342DD0-A6E4-2A4E-9DE9-AE6D1EDAA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38795"/>
            <a:ext cx="12192000" cy="121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76655" y="3590903"/>
            <a:ext cx="10731663" cy="495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sub-headline would go here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9193" y="5226009"/>
            <a:ext cx="1562181" cy="2032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>
              <a:buFontTx/>
              <a:buNone/>
              <a:defRPr sz="1200" b="1" i="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MM.DD.YYYY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9652" y="1998290"/>
            <a:ext cx="10718215" cy="1468861"/>
          </a:xfrm>
        </p:spPr>
        <p:txBody>
          <a:bodyPr anchor="ctr"/>
          <a:lstStyle>
            <a:lvl1pPr>
              <a:defRPr sz="5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The Title Of The Presentation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496802" y="5324763"/>
            <a:ext cx="9445796" cy="30907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255857" y="5329454"/>
            <a:ext cx="611031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DEF0BD-EED1-704F-94E5-9E660EB864B2}"/>
              </a:ext>
            </a:extLst>
          </p:cNvPr>
          <p:cNvSpPr txBox="1"/>
          <p:nvPr userDrawn="1"/>
        </p:nvSpPr>
        <p:spPr>
          <a:xfrm>
            <a:off x="164163" y="6494812"/>
            <a:ext cx="5957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© 2022 Change Healthcare LLC and/or one of its subsidiaries. All Rights Reserved.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243462" y="249189"/>
            <a:ext cx="11699136" cy="5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1948538" y="249189"/>
            <a:ext cx="0" cy="5106481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243461" y="249193"/>
            <a:ext cx="1" cy="507557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11073460" y="6468287"/>
            <a:ext cx="869138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FAB79B3-6D7C-AA41-A771-E2D600B1F2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5520" y="5933655"/>
            <a:ext cx="1896438" cy="731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33B11D-C4E4-4346-AC72-EAB5F5B60470}"/>
              </a:ext>
            </a:extLst>
          </p:cNvPr>
          <p:cNvSpPr txBox="1"/>
          <p:nvPr userDrawn="1"/>
        </p:nvSpPr>
        <p:spPr>
          <a:xfrm>
            <a:off x="6598024" y="78889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0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+ Squar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336890" y="1825625"/>
            <a:ext cx="5428072" cy="4309343"/>
          </a:xfrm>
        </p:spPr>
        <p:txBody>
          <a:bodyPr/>
          <a:lstStyle/>
          <a:p>
            <a:r>
              <a:rPr lang="en-US" dirty="0"/>
              <a:t>Insert Graphic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26720" y="1825625"/>
            <a:ext cx="5414210" cy="43093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levelz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E55DB34-00A7-D945-A7A8-611A0E546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0861A1E-0ABB-B94E-8CC4-3E1D6714322C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C01EDC0-3E24-534E-ABC8-3D18143FD77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E472E5-E0E3-E042-87D8-5A1C194CA835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295016A-EEA5-5848-8919-A1AAF42CDFE2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BB3A1F4-B95C-C54C-AD39-82D5D2DB3DB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CCDEA68-669D-E842-9162-A040FD2F7EB8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+ Vertica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1" y="1825625"/>
            <a:ext cx="6569501" cy="4306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levelzz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567160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1" y="365129"/>
            <a:ext cx="658368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365129"/>
            <a:ext cx="4449762" cy="5767300"/>
          </a:xfrm>
        </p:spPr>
        <p:txBody>
          <a:bodyPr/>
          <a:lstStyle/>
          <a:p>
            <a:r>
              <a:rPr lang="en-US" dirty="0"/>
              <a:t>Insert Graphic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99F229-95BA-0D44-8D08-FFABD8BE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40A0AA0-FA64-A64D-B67F-4048EEA01AC6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C83E9B4-D98D-364C-B765-02778E5801B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D2C7BB-49A3-A643-BFD6-3CB18BB839CB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031436C-1F9B-924F-8414-A0548DE3C39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BAED39-0A33-8645-892E-972BE82EB3E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B2F3E3-F9C8-C94A-AD1C-085C8296FA0A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73C7568-A1A0-BE46-894C-E10DF8F9C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205" y="6333667"/>
            <a:ext cx="1058255" cy="324229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532263" y="2680019"/>
            <a:ext cx="11068334" cy="1528187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9088" y="1636852"/>
            <a:ext cx="1414885" cy="219243"/>
          </a:xfrm>
          <a:ln>
            <a:noFill/>
          </a:ln>
        </p:spPr>
        <p:txBody>
          <a:bodyPr anchor="ctr" anchorCtr="0"/>
          <a:lstStyle>
            <a:lvl1pPr algn="ctr">
              <a:buFontTx/>
              <a:buNone/>
              <a:defRPr sz="1200" b="1" i="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Section 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448CD-E08B-AA49-B411-5441D7E752E9}"/>
              </a:ext>
            </a:extLst>
          </p:cNvPr>
          <p:cNvSpPr txBox="1"/>
          <p:nvPr userDrawn="1"/>
        </p:nvSpPr>
        <p:spPr>
          <a:xfrm>
            <a:off x="164163" y="6494812"/>
            <a:ext cx="5957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© 2022 Change Healthcare LLC and/or one of its subsidiaries. All Rights Reserved. </a:t>
            </a:r>
            <a:endParaRPr lang="en-US" sz="800" b="0" i="0" dirty="0">
              <a:solidFill>
                <a:schemeClr val="bg1"/>
              </a:solidFill>
              <a:latin typeface="Century Gothic" pitchFamily="34" charset="0"/>
              <a:cs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43462" y="1706134"/>
            <a:ext cx="11699136" cy="3499954"/>
            <a:chOff x="414338" y="1706134"/>
            <a:chExt cx="8343434" cy="349995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1896150" y="1706137"/>
              <a:ext cx="6861622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414338" y="5206088"/>
              <a:ext cx="8343434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414338" y="1706137"/>
              <a:ext cx="0" cy="3489321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757772" y="1706134"/>
              <a:ext cx="0" cy="3489321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14338" y="1706134"/>
              <a:ext cx="440484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76431C0-91A7-D843-A309-38E1742B7F12}"/>
              </a:ext>
            </a:extLst>
          </p:cNvPr>
          <p:cNvSpPr txBox="1">
            <a:spLocks/>
          </p:cNvSpPr>
          <p:nvPr userDrawn="1"/>
        </p:nvSpPr>
        <p:spPr>
          <a:xfrm>
            <a:off x="11567160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>
                <a:solidFill>
                  <a:schemeClr val="bg1"/>
                </a:solidFill>
              </a:rPr>
              <a:pPr/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4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43462" y="1706134"/>
            <a:ext cx="11699136" cy="3499954"/>
            <a:chOff x="414338" y="1706134"/>
            <a:chExt cx="8343434" cy="3499954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1896150" y="1706137"/>
              <a:ext cx="6861622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414338" y="5206088"/>
              <a:ext cx="8343434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414338" y="1706137"/>
              <a:ext cx="0" cy="3489321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8757772" y="1706134"/>
              <a:ext cx="0" cy="3489321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14338" y="1706134"/>
              <a:ext cx="440484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228750" y="6518679"/>
            <a:ext cx="471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532263" y="2680019"/>
            <a:ext cx="11068334" cy="1528187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9088" y="1636852"/>
            <a:ext cx="1414885" cy="219243"/>
          </a:xfrm>
          <a:ln>
            <a:noFill/>
          </a:ln>
        </p:spPr>
        <p:txBody>
          <a:bodyPr anchor="ctr" anchorCtr="0"/>
          <a:lstStyle>
            <a:lvl1pPr algn="ctr">
              <a:buFontTx/>
              <a:buNone/>
              <a:defRPr sz="1200" b="1" i="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Section 1.0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AE2F30-4D53-7546-93B0-8F122DAA8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B2DB37D-5EE0-1F4C-8FDB-2169179F036D}"/>
              </a:ext>
            </a:extLst>
          </p:cNvPr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EC4198-BC34-B148-AE5D-B60C14016A4A}" type="slidenum">
              <a:rPr lang="en-US" sz="900" b="0" smtClean="0"/>
              <a:pPr algn="r"/>
              <a:t>‹#›</a:t>
            </a:fld>
            <a:endParaRPr lang="en-US" sz="900" b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y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743224C1-9E3A-9E4D-B01C-17CCBA5C7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046345-64AF-F74C-97C3-39208685C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1105" y="2213025"/>
            <a:ext cx="5913858" cy="2281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F4CE95-382E-464E-8DE8-361EE78B13F8}"/>
              </a:ext>
            </a:extLst>
          </p:cNvPr>
          <p:cNvSpPr txBox="1"/>
          <p:nvPr userDrawn="1"/>
        </p:nvSpPr>
        <p:spPr>
          <a:xfrm>
            <a:off x="164164" y="6494812"/>
            <a:ext cx="5957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© 2022 Change Healthcare LLC and/or one of its subsidiaries. All Rights Reserved.</a:t>
            </a:r>
            <a:endParaRPr lang="en-US" sz="800" b="0" i="0" dirty="0">
              <a:solidFill>
                <a:schemeClr val="tx1"/>
              </a:solidFill>
              <a:latin typeface="Century Gothic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6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u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D7548E0-301C-D946-8CBF-3191643C25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13448CD-E08B-AA49-B411-5441D7E752E9}"/>
              </a:ext>
            </a:extLst>
          </p:cNvPr>
          <p:cNvSpPr txBox="1"/>
          <p:nvPr userDrawn="1"/>
        </p:nvSpPr>
        <p:spPr>
          <a:xfrm>
            <a:off x="164164" y="6494812"/>
            <a:ext cx="5957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© 2022 Change Healthcare LLC and/or one of its subsidiaries. All Rights Reserved. </a:t>
            </a:r>
            <a:endParaRPr lang="en-US" sz="800" b="0" i="0" dirty="0">
              <a:solidFill>
                <a:schemeClr val="bg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76431C0-91A7-D843-A309-38E1742B7F12}"/>
              </a:ext>
            </a:extLst>
          </p:cNvPr>
          <p:cNvSpPr txBox="1">
            <a:spLocks/>
          </p:cNvSpPr>
          <p:nvPr userDrawn="1"/>
        </p:nvSpPr>
        <p:spPr>
          <a:xfrm>
            <a:off x="11567161" y="6476227"/>
            <a:ext cx="375435" cy="381775"/>
          </a:xfrm>
          <a:prstGeom prst="rect">
            <a:avLst/>
          </a:prstGeom>
        </p:spPr>
        <p:txBody>
          <a:bodyPr vert="horz" lIns="90666" tIns="45333" rIns="90666" bIns="45333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892" b="0" smtClean="0">
                <a:solidFill>
                  <a:schemeClr val="bg1"/>
                </a:solidFill>
              </a:rPr>
              <a:pPr/>
              <a:t>‹#›</a:t>
            </a:fld>
            <a:endParaRPr lang="en-US" sz="892" b="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99A4F-88D3-1348-9D9F-F8A6C4A78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1105" y="2332937"/>
            <a:ext cx="5913858" cy="22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76655" y="3590903"/>
            <a:ext cx="10731663" cy="495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buFontTx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The sub-headline would go here 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9193" y="5226009"/>
            <a:ext cx="1562181" cy="2032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>
              <a:buFontTx/>
              <a:buNone/>
              <a:defRPr sz="1200" b="1" i="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MM.DD.YYYY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9652" y="1998290"/>
            <a:ext cx="10718215" cy="1468861"/>
          </a:xfrm>
        </p:spPr>
        <p:txBody>
          <a:bodyPr/>
          <a:lstStyle>
            <a:lvl1pPr>
              <a:defRPr sz="5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The Title Of The Presentation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496802" y="5324763"/>
            <a:ext cx="9445796" cy="30907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V="1">
            <a:off x="255857" y="5329454"/>
            <a:ext cx="611031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243462" y="249189"/>
            <a:ext cx="11699136" cy="5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243461" y="249189"/>
            <a:ext cx="11705077" cy="5106481"/>
            <a:chOff x="243461" y="249189"/>
            <a:chExt cx="11705077" cy="6207217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11948538" y="249189"/>
              <a:ext cx="0" cy="6207217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43461" y="249194"/>
              <a:ext cx="1" cy="616964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0D3CB8-7416-7643-83B3-8A14727B53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520" y="5933655"/>
            <a:ext cx="1896438" cy="7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25625"/>
            <a:ext cx="11338559" cy="429036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75F973-0CC5-1B45-87D3-7B224CCF5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BC580-6F5A-3646-AF96-D30BC9776C42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7EDCCF-CFDB-F44D-9C11-46D873EE5BA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433825-D399-2A46-8D4B-670BEAA32E91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412C24-662F-1846-96AE-3370BD42D3A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2FB2B2-A59C-DB48-8C61-47C123A5E6F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573C626-6E19-A54E-9CEB-2AFF5A37690B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B72BF7A-2B1E-CA49-8505-970BA71201B3}"/>
              </a:ext>
            </a:extLst>
          </p:cNvPr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77130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118270-C90D-C445-B5AB-EC39A8D44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CD8ECD9-3435-6E4D-9DCC-9E3E818987F9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BA971E-E9B3-734C-A9C3-23B71579FE1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405837-78B4-8C43-B20B-A719DE716871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609C45-0275-1841-AD27-614452C0D95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2C30EB-0BFF-7546-AA8F-CF8B3112E31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11B263-8710-0346-BB95-D77A64FABEFB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118270-C90D-C445-B5AB-EC39A8D44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CD8ECD9-3435-6E4D-9DCC-9E3E818987F9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BA971E-E9B3-734C-A9C3-23B71579FE1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405837-78B4-8C43-B20B-A719DE716871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609C45-0275-1841-AD27-614452C0D95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2C30EB-0BFF-7546-AA8F-CF8B3112E31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11B263-8710-0346-BB95-D77A64FABEFB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52D1FE-1933-484E-88E4-95A3ADF9ACDD}"/>
              </a:ext>
            </a:extLst>
          </p:cNvPr>
          <p:cNvGrpSpPr/>
          <p:nvPr userDrawn="1"/>
        </p:nvGrpSpPr>
        <p:grpSpPr>
          <a:xfrm>
            <a:off x="8098810" y="-761995"/>
            <a:ext cx="6185181" cy="6928565"/>
            <a:chOff x="6904170" y="-1426743"/>
            <a:chExt cx="7980942" cy="741596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F83D0-10C6-AE42-8DF4-609F0FB6AFB3}"/>
                </a:ext>
              </a:extLst>
            </p:cNvPr>
            <p:cNvGrpSpPr/>
            <p:nvPr/>
          </p:nvGrpSpPr>
          <p:grpSpPr>
            <a:xfrm>
              <a:off x="6904170" y="1437148"/>
              <a:ext cx="4716314" cy="4552072"/>
              <a:chOff x="5694803" y="1422400"/>
              <a:chExt cx="4716314" cy="4552072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2519A5-36FC-6B4C-AFEF-CF45D0555E0F}"/>
                  </a:ext>
                </a:extLst>
              </p:cNvPr>
              <p:cNvSpPr/>
              <p:nvPr/>
            </p:nvSpPr>
            <p:spPr>
              <a:xfrm>
                <a:off x="5694803" y="1422402"/>
                <a:ext cx="4716314" cy="4063646"/>
              </a:xfrm>
              <a:custGeom>
                <a:avLst/>
                <a:gdLst>
                  <a:gd name="connsiteX0" fmla="*/ 330981 w 4716314"/>
                  <a:gd name="connsiteY0" fmla="*/ 0 h 4063647"/>
                  <a:gd name="connsiteX1" fmla="*/ 3477350 w 4716314"/>
                  <a:gd name="connsiteY1" fmla="*/ 0 h 4063647"/>
                  <a:gd name="connsiteX2" fmla="*/ 3661346 w 4716314"/>
                  <a:gd name="connsiteY2" fmla="*/ 98785 h 4063647"/>
                  <a:gd name="connsiteX3" fmla="*/ 4643533 w 4716314"/>
                  <a:gd name="connsiteY3" fmla="*/ 744541 h 4063647"/>
                  <a:gd name="connsiteX4" fmla="*/ 4716314 w 4716314"/>
                  <a:gd name="connsiteY4" fmla="*/ 802810 h 4063647"/>
                  <a:gd name="connsiteX5" fmla="*/ 4716314 w 4716314"/>
                  <a:gd name="connsiteY5" fmla="*/ 4063647 h 4063647"/>
                  <a:gd name="connsiteX6" fmla="*/ 4625264 w 4716314"/>
                  <a:gd name="connsiteY6" fmla="*/ 4057901 h 4063647"/>
                  <a:gd name="connsiteX7" fmla="*/ 1947064 w 4716314"/>
                  <a:gd name="connsiteY7" fmla="*/ 3127889 h 4063647"/>
                  <a:gd name="connsiteX8" fmla="*/ 174303 w 4716314"/>
                  <a:gd name="connsiteY8" fmla="*/ 1783110 h 4063647"/>
                  <a:gd name="connsiteX9" fmla="*/ 0 w 4716314"/>
                  <a:gd name="connsiteY9" fmla="*/ 1591100 h 4063647"/>
                  <a:gd name="connsiteX10" fmla="*/ 0 w 4716314"/>
                  <a:gd name="connsiteY10" fmla="*/ 330981 h 4063647"/>
                  <a:gd name="connsiteX11" fmla="*/ 330981 w 4716314"/>
                  <a:gd name="connsiteY11" fmla="*/ 0 h 406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6314" h="4063647">
                    <a:moveTo>
                      <a:pt x="330981" y="0"/>
                    </a:moveTo>
                    <a:lnTo>
                      <a:pt x="3477350" y="0"/>
                    </a:lnTo>
                    <a:lnTo>
                      <a:pt x="3661346" y="98785"/>
                    </a:lnTo>
                    <a:cubicBezTo>
                      <a:pt x="4016794" y="299946"/>
                      <a:pt x="4346131" y="517805"/>
                      <a:pt x="4643533" y="744541"/>
                    </a:cubicBezTo>
                    <a:lnTo>
                      <a:pt x="4716314" y="802810"/>
                    </a:lnTo>
                    <a:lnTo>
                      <a:pt x="4716314" y="4063647"/>
                    </a:lnTo>
                    <a:lnTo>
                      <a:pt x="4625264" y="4057901"/>
                    </a:lnTo>
                    <a:cubicBezTo>
                      <a:pt x="3848990" y="3980442"/>
                      <a:pt x="2894925" y="3664319"/>
                      <a:pt x="1947064" y="3127889"/>
                    </a:cubicBezTo>
                    <a:cubicBezTo>
                      <a:pt x="1236169" y="2725567"/>
                      <a:pt x="629714" y="2256454"/>
                      <a:pt x="174303" y="1783110"/>
                    </a:cubicBezTo>
                    <a:lnTo>
                      <a:pt x="0" y="1591100"/>
                    </a:lnTo>
                    <a:lnTo>
                      <a:pt x="0" y="330981"/>
                    </a:lnTo>
                    <a:cubicBezTo>
                      <a:pt x="0" y="148185"/>
                      <a:pt x="148185" y="0"/>
                      <a:pt x="330981" y="0"/>
                    </a:cubicBezTo>
                    <a:close/>
                  </a:path>
                </a:pathLst>
              </a:custGeom>
              <a:solidFill>
                <a:schemeClr val="tx1">
                  <a:alpha val="90124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85D4B68-0652-0446-AB42-2C01FF6199C4}"/>
                  </a:ext>
                </a:extLst>
              </p:cNvPr>
              <p:cNvSpPr/>
              <p:nvPr/>
            </p:nvSpPr>
            <p:spPr>
              <a:xfrm>
                <a:off x="9172153" y="1422400"/>
                <a:ext cx="1238964" cy="802810"/>
              </a:xfrm>
              <a:custGeom>
                <a:avLst/>
                <a:gdLst>
                  <a:gd name="connsiteX0" fmla="*/ 0 w 1238964"/>
                  <a:gd name="connsiteY0" fmla="*/ 0 h 802810"/>
                  <a:gd name="connsiteX1" fmla="*/ 907983 w 1238964"/>
                  <a:gd name="connsiteY1" fmla="*/ 0 h 802810"/>
                  <a:gd name="connsiteX2" fmla="*/ 1238964 w 1238964"/>
                  <a:gd name="connsiteY2" fmla="*/ 330981 h 802810"/>
                  <a:gd name="connsiteX3" fmla="*/ 1238964 w 1238964"/>
                  <a:gd name="connsiteY3" fmla="*/ 802810 h 802810"/>
                  <a:gd name="connsiteX4" fmla="*/ 1166183 w 1238964"/>
                  <a:gd name="connsiteY4" fmla="*/ 744541 h 802810"/>
                  <a:gd name="connsiteX5" fmla="*/ 183996 w 1238964"/>
                  <a:gd name="connsiteY5" fmla="*/ 98785 h 802810"/>
                  <a:gd name="connsiteX6" fmla="*/ 0 w 1238964"/>
                  <a:gd name="connsiteY6" fmla="*/ 0 h 80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964" h="802810">
                    <a:moveTo>
                      <a:pt x="0" y="0"/>
                    </a:moveTo>
                    <a:lnTo>
                      <a:pt x="907983" y="0"/>
                    </a:lnTo>
                    <a:cubicBezTo>
                      <a:pt x="1090779" y="0"/>
                      <a:pt x="1238964" y="148185"/>
                      <a:pt x="1238964" y="330981"/>
                    </a:cubicBezTo>
                    <a:lnTo>
                      <a:pt x="1238964" y="802810"/>
                    </a:lnTo>
                    <a:lnTo>
                      <a:pt x="1166183" y="744541"/>
                    </a:lnTo>
                    <a:cubicBezTo>
                      <a:pt x="868781" y="517805"/>
                      <a:pt x="539444" y="299946"/>
                      <a:pt x="183996" y="9878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41F67EB-C0E8-6E47-A636-9865596B3254}"/>
                  </a:ext>
                </a:extLst>
              </p:cNvPr>
              <p:cNvSpPr/>
              <p:nvPr/>
            </p:nvSpPr>
            <p:spPr>
              <a:xfrm>
                <a:off x="5694803" y="3013500"/>
                <a:ext cx="4716314" cy="2960972"/>
              </a:xfrm>
              <a:custGeom>
                <a:avLst/>
                <a:gdLst>
                  <a:gd name="connsiteX0" fmla="*/ 0 w 4716314"/>
                  <a:gd name="connsiteY0" fmla="*/ 0 h 2960972"/>
                  <a:gd name="connsiteX1" fmla="*/ 174303 w 4716314"/>
                  <a:gd name="connsiteY1" fmla="*/ 192010 h 2960972"/>
                  <a:gd name="connsiteX2" fmla="*/ 1947064 w 4716314"/>
                  <a:gd name="connsiteY2" fmla="*/ 1536789 h 2960972"/>
                  <a:gd name="connsiteX3" fmla="*/ 4625264 w 4716314"/>
                  <a:gd name="connsiteY3" fmla="*/ 2466801 h 2960972"/>
                  <a:gd name="connsiteX4" fmla="*/ 4716314 w 4716314"/>
                  <a:gd name="connsiteY4" fmla="*/ 2472547 h 2960972"/>
                  <a:gd name="connsiteX5" fmla="*/ 4716314 w 4716314"/>
                  <a:gd name="connsiteY5" fmla="*/ 2629991 h 2960972"/>
                  <a:gd name="connsiteX6" fmla="*/ 4385333 w 4716314"/>
                  <a:gd name="connsiteY6" fmla="*/ 2960972 h 2960972"/>
                  <a:gd name="connsiteX7" fmla="*/ 330981 w 4716314"/>
                  <a:gd name="connsiteY7" fmla="*/ 2960972 h 2960972"/>
                  <a:gd name="connsiteX8" fmla="*/ 0 w 4716314"/>
                  <a:gd name="connsiteY8" fmla="*/ 2629991 h 2960972"/>
                  <a:gd name="connsiteX9" fmla="*/ 0 w 4716314"/>
                  <a:gd name="connsiteY9" fmla="*/ 0 h 296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6314" h="2960972">
                    <a:moveTo>
                      <a:pt x="0" y="0"/>
                    </a:moveTo>
                    <a:lnTo>
                      <a:pt x="174303" y="192010"/>
                    </a:lnTo>
                    <a:cubicBezTo>
                      <a:pt x="629714" y="665354"/>
                      <a:pt x="1236169" y="1134467"/>
                      <a:pt x="1947064" y="1536789"/>
                    </a:cubicBezTo>
                    <a:cubicBezTo>
                      <a:pt x="2894925" y="2073219"/>
                      <a:pt x="3848990" y="2389342"/>
                      <a:pt x="4625264" y="2466801"/>
                    </a:cubicBezTo>
                    <a:lnTo>
                      <a:pt x="4716314" y="2472547"/>
                    </a:lnTo>
                    <a:lnTo>
                      <a:pt x="4716314" y="2629991"/>
                    </a:lnTo>
                    <a:cubicBezTo>
                      <a:pt x="4716314" y="2812787"/>
                      <a:pt x="4568129" y="2960972"/>
                      <a:pt x="4385333" y="2960972"/>
                    </a:cubicBezTo>
                    <a:lnTo>
                      <a:pt x="330981" y="2960972"/>
                    </a:lnTo>
                    <a:cubicBezTo>
                      <a:pt x="148185" y="2960972"/>
                      <a:pt x="0" y="2812787"/>
                      <a:pt x="0" y="2629991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781CE98D-9336-7F4B-8C43-BC820DC0D8A3}"/>
                </a:ext>
              </a:extLst>
            </p:cNvPr>
            <p:cNvSpPr/>
            <p:nvPr/>
          </p:nvSpPr>
          <p:spPr>
            <a:xfrm rot="10424134">
              <a:off x="6957477" y="-1426743"/>
              <a:ext cx="7798449" cy="5140713"/>
            </a:xfrm>
            <a:prstGeom prst="arc">
              <a:avLst>
                <a:gd name="adj1" fmla="val 15511267"/>
                <a:gd name="adj2" fmla="val 18497"/>
              </a:avLst>
            </a:prstGeom>
            <a:ln w="12700">
              <a:solidFill>
                <a:schemeClr val="accent1">
                  <a:lumMod val="20000"/>
                  <a:lumOff val="8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BF000BFD-0071-0F4E-AC46-D5477D2EC15F}"/>
                </a:ext>
              </a:extLst>
            </p:cNvPr>
            <p:cNvSpPr/>
            <p:nvPr/>
          </p:nvSpPr>
          <p:spPr>
            <a:xfrm rot="10800000">
              <a:off x="7086663" y="-1072570"/>
              <a:ext cx="7798449" cy="5140713"/>
            </a:xfrm>
            <a:prstGeom prst="arc">
              <a:avLst>
                <a:gd name="adj1" fmla="val 15352715"/>
                <a:gd name="adj2" fmla="val 18497"/>
              </a:avLst>
            </a:prstGeom>
            <a:ln w="12700"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DED1C9-4AED-EB4F-BA59-98F94A1C4F1F}"/>
              </a:ext>
            </a:extLst>
          </p:cNvPr>
          <p:cNvGrpSpPr/>
          <p:nvPr userDrawn="1"/>
        </p:nvGrpSpPr>
        <p:grpSpPr>
          <a:xfrm>
            <a:off x="4269348" y="-761995"/>
            <a:ext cx="6185181" cy="6928565"/>
            <a:chOff x="6904170" y="-1426743"/>
            <a:chExt cx="7980942" cy="741596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EAB2E1-7653-1047-B2E1-C58D83E3D59E}"/>
                </a:ext>
              </a:extLst>
            </p:cNvPr>
            <p:cNvGrpSpPr/>
            <p:nvPr/>
          </p:nvGrpSpPr>
          <p:grpSpPr>
            <a:xfrm>
              <a:off x="6904170" y="1437148"/>
              <a:ext cx="4716314" cy="4552072"/>
              <a:chOff x="5694803" y="1422400"/>
              <a:chExt cx="4716314" cy="4552072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560AF1D-A1FE-5C42-A3AF-06D02D5969AE}"/>
                  </a:ext>
                </a:extLst>
              </p:cNvPr>
              <p:cNvSpPr/>
              <p:nvPr/>
            </p:nvSpPr>
            <p:spPr>
              <a:xfrm>
                <a:off x="5694803" y="1422402"/>
                <a:ext cx="4716314" cy="4063646"/>
              </a:xfrm>
              <a:custGeom>
                <a:avLst/>
                <a:gdLst>
                  <a:gd name="connsiteX0" fmla="*/ 330981 w 4716314"/>
                  <a:gd name="connsiteY0" fmla="*/ 0 h 4063647"/>
                  <a:gd name="connsiteX1" fmla="*/ 3477350 w 4716314"/>
                  <a:gd name="connsiteY1" fmla="*/ 0 h 4063647"/>
                  <a:gd name="connsiteX2" fmla="*/ 3661346 w 4716314"/>
                  <a:gd name="connsiteY2" fmla="*/ 98785 h 4063647"/>
                  <a:gd name="connsiteX3" fmla="*/ 4643533 w 4716314"/>
                  <a:gd name="connsiteY3" fmla="*/ 744541 h 4063647"/>
                  <a:gd name="connsiteX4" fmla="*/ 4716314 w 4716314"/>
                  <a:gd name="connsiteY4" fmla="*/ 802810 h 4063647"/>
                  <a:gd name="connsiteX5" fmla="*/ 4716314 w 4716314"/>
                  <a:gd name="connsiteY5" fmla="*/ 4063647 h 4063647"/>
                  <a:gd name="connsiteX6" fmla="*/ 4625264 w 4716314"/>
                  <a:gd name="connsiteY6" fmla="*/ 4057901 h 4063647"/>
                  <a:gd name="connsiteX7" fmla="*/ 1947064 w 4716314"/>
                  <a:gd name="connsiteY7" fmla="*/ 3127889 h 4063647"/>
                  <a:gd name="connsiteX8" fmla="*/ 174303 w 4716314"/>
                  <a:gd name="connsiteY8" fmla="*/ 1783110 h 4063647"/>
                  <a:gd name="connsiteX9" fmla="*/ 0 w 4716314"/>
                  <a:gd name="connsiteY9" fmla="*/ 1591100 h 4063647"/>
                  <a:gd name="connsiteX10" fmla="*/ 0 w 4716314"/>
                  <a:gd name="connsiteY10" fmla="*/ 330981 h 4063647"/>
                  <a:gd name="connsiteX11" fmla="*/ 330981 w 4716314"/>
                  <a:gd name="connsiteY11" fmla="*/ 0 h 406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6314" h="4063647">
                    <a:moveTo>
                      <a:pt x="330981" y="0"/>
                    </a:moveTo>
                    <a:lnTo>
                      <a:pt x="3477350" y="0"/>
                    </a:lnTo>
                    <a:lnTo>
                      <a:pt x="3661346" y="98785"/>
                    </a:lnTo>
                    <a:cubicBezTo>
                      <a:pt x="4016794" y="299946"/>
                      <a:pt x="4346131" y="517805"/>
                      <a:pt x="4643533" y="744541"/>
                    </a:cubicBezTo>
                    <a:lnTo>
                      <a:pt x="4716314" y="802810"/>
                    </a:lnTo>
                    <a:lnTo>
                      <a:pt x="4716314" y="4063647"/>
                    </a:lnTo>
                    <a:lnTo>
                      <a:pt x="4625264" y="4057901"/>
                    </a:lnTo>
                    <a:cubicBezTo>
                      <a:pt x="3848990" y="3980442"/>
                      <a:pt x="2894925" y="3664319"/>
                      <a:pt x="1947064" y="3127889"/>
                    </a:cubicBezTo>
                    <a:cubicBezTo>
                      <a:pt x="1236169" y="2725567"/>
                      <a:pt x="629714" y="2256454"/>
                      <a:pt x="174303" y="1783110"/>
                    </a:cubicBezTo>
                    <a:lnTo>
                      <a:pt x="0" y="1591100"/>
                    </a:lnTo>
                    <a:lnTo>
                      <a:pt x="0" y="330981"/>
                    </a:lnTo>
                    <a:cubicBezTo>
                      <a:pt x="0" y="148185"/>
                      <a:pt x="148185" y="0"/>
                      <a:pt x="330981" y="0"/>
                    </a:cubicBezTo>
                    <a:close/>
                  </a:path>
                </a:pathLst>
              </a:custGeom>
              <a:solidFill>
                <a:schemeClr val="tx1">
                  <a:alpha val="90124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F715EFB6-4512-6848-837E-94D1B4957015}"/>
                  </a:ext>
                </a:extLst>
              </p:cNvPr>
              <p:cNvSpPr/>
              <p:nvPr/>
            </p:nvSpPr>
            <p:spPr>
              <a:xfrm>
                <a:off x="9172153" y="1422400"/>
                <a:ext cx="1238964" cy="802810"/>
              </a:xfrm>
              <a:custGeom>
                <a:avLst/>
                <a:gdLst>
                  <a:gd name="connsiteX0" fmla="*/ 0 w 1238964"/>
                  <a:gd name="connsiteY0" fmla="*/ 0 h 802810"/>
                  <a:gd name="connsiteX1" fmla="*/ 907983 w 1238964"/>
                  <a:gd name="connsiteY1" fmla="*/ 0 h 802810"/>
                  <a:gd name="connsiteX2" fmla="*/ 1238964 w 1238964"/>
                  <a:gd name="connsiteY2" fmla="*/ 330981 h 802810"/>
                  <a:gd name="connsiteX3" fmla="*/ 1238964 w 1238964"/>
                  <a:gd name="connsiteY3" fmla="*/ 802810 h 802810"/>
                  <a:gd name="connsiteX4" fmla="*/ 1166183 w 1238964"/>
                  <a:gd name="connsiteY4" fmla="*/ 744541 h 802810"/>
                  <a:gd name="connsiteX5" fmla="*/ 183996 w 1238964"/>
                  <a:gd name="connsiteY5" fmla="*/ 98785 h 802810"/>
                  <a:gd name="connsiteX6" fmla="*/ 0 w 1238964"/>
                  <a:gd name="connsiteY6" fmla="*/ 0 h 80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964" h="802810">
                    <a:moveTo>
                      <a:pt x="0" y="0"/>
                    </a:moveTo>
                    <a:lnTo>
                      <a:pt x="907983" y="0"/>
                    </a:lnTo>
                    <a:cubicBezTo>
                      <a:pt x="1090779" y="0"/>
                      <a:pt x="1238964" y="148185"/>
                      <a:pt x="1238964" y="330981"/>
                    </a:cubicBezTo>
                    <a:lnTo>
                      <a:pt x="1238964" y="802810"/>
                    </a:lnTo>
                    <a:lnTo>
                      <a:pt x="1166183" y="744541"/>
                    </a:lnTo>
                    <a:cubicBezTo>
                      <a:pt x="868781" y="517805"/>
                      <a:pt x="539444" y="299946"/>
                      <a:pt x="183996" y="9878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036685B-BB18-4A4E-9C6A-058D9B2C1E02}"/>
                  </a:ext>
                </a:extLst>
              </p:cNvPr>
              <p:cNvSpPr/>
              <p:nvPr/>
            </p:nvSpPr>
            <p:spPr>
              <a:xfrm>
                <a:off x="5694803" y="3013500"/>
                <a:ext cx="4716314" cy="2960972"/>
              </a:xfrm>
              <a:custGeom>
                <a:avLst/>
                <a:gdLst>
                  <a:gd name="connsiteX0" fmla="*/ 0 w 4716314"/>
                  <a:gd name="connsiteY0" fmla="*/ 0 h 2960972"/>
                  <a:gd name="connsiteX1" fmla="*/ 174303 w 4716314"/>
                  <a:gd name="connsiteY1" fmla="*/ 192010 h 2960972"/>
                  <a:gd name="connsiteX2" fmla="*/ 1947064 w 4716314"/>
                  <a:gd name="connsiteY2" fmla="*/ 1536789 h 2960972"/>
                  <a:gd name="connsiteX3" fmla="*/ 4625264 w 4716314"/>
                  <a:gd name="connsiteY3" fmla="*/ 2466801 h 2960972"/>
                  <a:gd name="connsiteX4" fmla="*/ 4716314 w 4716314"/>
                  <a:gd name="connsiteY4" fmla="*/ 2472547 h 2960972"/>
                  <a:gd name="connsiteX5" fmla="*/ 4716314 w 4716314"/>
                  <a:gd name="connsiteY5" fmla="*/ 2629991 h 2960972"/>
                  <a:gd name="connsiteX6" fmla="*/ 4385333 w 4716314"/>
                  <a:gd name="connsiteY6" fmla="*/ 2960972 h 2960972"/>
                  <a:gd name="connsiteX7" fmla="*/ 330981 w 4716314"/>
                  <a:gd name="connsiteY7" fmla="*/ 2960972 h 2960972"/>
                  <a:gd name="connsiteX8" fmla="*/ 0 w 4716314"/>
                  <a:gd name="connsiteY8" fmla="*/ 2629991 h 2960972"/>
                  <a:gd name="connsiteX9" fmla="*/ 0 w 4716314"/>
                  <a:gd name="connsiteY9" fmla="*/ 0 h 296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6314" h="2960972">
                    <a:moveTo>
                      <a:pt x="0" y="0"/>
                    </a:moveTo>
                    <a:lnTo>
                      <a:pt x="174303" y="192010"/>
                    </a:lnTo>
                    <a:cubicBezTo>
                      <a:pt x="629714" y="665354"/>
                      <a:pt x="1236169" y="1134467"/>
                      <a:pt x="1947064" y="1536789"/>
                    </a:cubicBezTo>
                    <a:cubicBezTo>
                      <a:pt x="2894925" y="2073219"/>
                      <a:pt x="3848990" y="2389342"/>
                      <a:pt x="4625264" y="2466801"/>
                    </a:cubicBezTo>
                    <a:lnTo>
                      <a:pt x="4716314" y="2472547"/>
                    </a:lnTo>
                    <a:lnTo>
                      <a:pt x="4716314" y="2629991"/>
                    </a:lnTo>
                    <a:cubicBezTo>
                      <a:pt x="4716314" y="2812787"/>
                      <a:pt x="4568129" y="2960972"/>
                      <a:pt x="4385333" y="2960972"/>
                    </a:cubicBezTo>
                    <a:lnTo>
                      <a:pt x="330981" y="2960972"/>
                    </a:lnTo>
                    <a:cubicBezTo>
                      <a:pt x="148185" y="2960972"/>
                      <a:pt x="0" y="2812787"/>
                      <a:pt x="0" y="2629991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CF91FF1D-4336-5648-BC0C-312B89AEE3BC}"/>
                </a:ext>
              </a:extLst>
            </p:cNvPr>
            <p:cNvSpPr/>
            <p:nvPr/>
          </p:nvSpPr>
          <p:spPr>
            <a:xfrm rot="10424134">
              <a:off x="6957477" y="-1426743"/>
              <a:ext cx="7798449" cy="5140713"/>
            </a:xfrm>
            <a:prstGeom prst="arc">
              <a:avLst>
                <a:gd name="adj1" fmla="val 15511267"/>
                <a:gd name="adj2" fmla="val 18497"/>
              </a:avLst>
            </a:prstGeom>
            <a:ln w="12700">
              <a:solidFill>
                <a:schemeClr val="accent1">
                  <a:lumMod val="20000"/>
                  <a:lumOff val="8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0001D9AD-5E42-F045-95D6-B8B1ED7B5351}"/>
                </a:ext>
              </a:extLst>
            </p:cNvPr>
            <p:cNvSpPr/>
            <p:nvPr/>
          </p:nvSpPr>
          <p:spPr>
            <a:xfrm rot="10800000">
              <a:off x="7086663" y="-1072570"/>
              <a:ext cx="7798449" cy="5140713"/>
            </a:xfrm>
            <a:prstGeom prst="arc">
              <a:avLst>
                <a:gd name="adj1" fmla="val 15352715"/>
                <a:gd name="adj2" fmla="val 18497"/>
              </a:avLst>
            </a:prstGeom>
            <a:ln w="12700"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4B7A26-BD32-3246-9A11-48CD5F73735D}"/>
              </a:ext>
            </a:extLst>
          </p:cNvPr>
          <p:cNvGrpSpPr/>
          <p:nvPr userDrawn="1"/>
        </p:nvGrpSpPr>
        <p:grpSpPr>
          <a:xfrm>
            <a:off x="443395" y="-774173"/>
            <a:ext cx="6185181" cy="6928565"/>
            <a:chOff x="6904170" y="-1426743"/>
            <a:chExt cx="7980942" cy="741596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7DFB222-6AA1-2741-8B59-32E876F74FCB}"/>
                </a:ext>
              </a:extLst>
            </p:cNvPr>
            <p:cNvGrpSpPr/>
            <p:nvPr/>
          </p:nvGrpSpPr>
          <p:grpSpPr>
            <a:xfrm>
              <a:off x="6904170" y="1437148"/>
              <a:ext cx="4716314" cy="4552072"/>
              <a:chOff x="5694803" y="1422400"/>
              <a:chExt cx="4716314" cy="4552072"/>
            </a:xfrm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5DADA91-E374-2143-8021-F77E3CF3F1C0}"/>
                  </a:ext>
                </a:extLst>
              </p:cNvPr>
              <p:cNvSpPr/>
              <p:nvPr/>
            </p:nvSpPr>
            <p:spPr>
              <a:xfrm>
                <a:off x="5694803" y="1422402"/>
                <a:ext cx="4716314" cy="4063646"/>
              </a:xfrm>
              <a:custGeom>
                <a:avLst/>
                <a:gdLst>
                  <a:gd name="connsiteX0" fmla="*/ 330981 w 4716314"/>
                  <a:gd name="connsiteY0" fmla="*/ 0 h 4063647"/>
                  <a:gd name="connsiteX1" fmla="*/ 3477350 w 4716314"/>
                  <a:gd name="connsiteY1" fmla="*/ 0 h 4063647"/>
                  <a:gd name="connsiteX2" fmla="*/ 3661346 w 4716314"/>
                  <a:gd name="connsiteY2" fmla="*/ 98785 h 4063647"/>
                  <a:gd name="connsiteX3" fmla="*/ 4643533 w 4716314"/>
                  <a:gd name="connsiteY3" fmla="*/ 744541 h 4063647"/>
                  <a:gd name="connsiteX4" fmla="*/ 4716314 w 4716314"/>
                  <a:gd name="connsiteY4" fmla="*/ 802810 h 4063647"/>
                  <a:gd name="connsiteX5" fmla="*/ 4716314 w 4716314"/>
                  <a:gd name="connsiteY5" fmla="*/ 4063647 h 4063647"/>
                  <a:gd name="connsiteX6" fmla="*/ 4625264 w 4716314"/>
                  <a:gd name="connsiteY6" fmla="*/ 4057901 h 4063647"/>
                  <a:gd name="connsiteX7" fmla="*/ 1947064 w 4716314"/>
                  <a:gd name="connsiteY7" fmla="*/ 3127889 h 4063647"/>
                  <a:gd name="connsiteX8" fmla="*/ 174303 w 4716314"/>
                  <a:gd name="connsiteY8" fmla="*/ 1783110 h 4063647"/>
                  <a:gd name="connsiteX9" fmla="*/ 0 w 4716314"/>
                  <a:gd name="connsiteY9" fmla="*/ 1591100 h 4063647"/>
                  <a:gd name="connsiteX10" fmla="*/ 0 w 4716314"/>
                  <a:gd name="connsiteY10" fmla="*/ 330981 h 4063647"/>
                  <a:gd name="connsiteX11" fmla="*/ 330981 w 4716314"/>
                  <a:gd name="connsiteY11" fmla="*/ 0 h 406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6314" h="4063647">
                    <a:moveTo>
                      <a:pt x="330981" y="0"/>
                    </a:moveTo>
                    <a:lnTo>
                      <a:pt x="3477350" y="0"/>
                    </a:lnTo>
                    <a:lnTo>
                      <a:pt x="3661346" y="98785"/>
                    </a:lnTo>
                    <a:cubicBezTo>
                      <a:pt x="4016794" y="299946"/>
                      <a:pt x="4346131" y="517805"/>
                      <a:pt x="4643533" y="744541"/>
                    </a:cubicBezTo>
                    <a:lnTo>
                      <a:pt x="4716314" y="802810"/>
                    </a:lnTo>
                    <a:lnTo>
                      <a:pt x="4716314" y="4063647"/>
                    </a:lnTo>
                    <a:lnTo>
                      <a:pt x="4625264" y="4057901"/>
                    </a:lnTo>
                    <a:cubicBezTo>
                      <a:pt x="3848990" y="3980442"/>
                      <a:pt x="2894925" y="3664319"/>
                      <a:pt x="1947064" y="3127889"/>
                    </a:cubicBezTo>
                    <a:cubicBezTo>
                      <a:pt x="1236169" y="2725567"/>
                      <a:pt x="629714" y="2256454"/>
                      <a:pt x="174303" y="1783110"/>
                    </a:cubicBezTo>
                    <a:lnTo>
                      <a:pt x="0" y="1591100"/>
                    </a:lnTo>
                    <a:lnTo>
                      <a:pt x="0" y="330981"/>
                    </a:lnTo>
                    <a:cubicBezTo>
                      <a:pt x="0" y="148185"/>
                      <a:pt x="148185" y="0"/>
                      <a:pt x="330981" y="0"/>
                    </a:cubicBezTo>
                    <a:close/>
                  </a:path>
                </a:pathLst>
              </a:custGeom>
              <a:solidFill>
                <a:schemeClr val="tx1">
                  <a:alpha val="90124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67A5214-6518-0547-8B1D-5672FA5D0E51}"/>
                  </a:ext>
                </a:extLst>
              </p:cNvPr>
              <p:cNvSpPr/>
              <p:nvPr/>
            </p:nvSpPr>
            <p:spPr>
              <a:xfrm>
                <a:off x="9172153" y="1422400"/>
                <a:ext cx="1238964" cy="802810"/>
              </a:xfrm>
              <a:custGeom>
                <a:avLst/>
                <a:gdLst>
                  <a:gd name="connsiteX0" fmla="*/ 0 w 1238964"/>
                  <a:gd name="connsiteY0" fmla="*/ 0 h 802810"/>
                  <a:gd name="connsiteX1" fmla="*/ 907983 w 1238964"/>
                  <a:gd name="connsiteY1" fmla="*/ 0 h 802810"/>
                  <a:gd name="connsiteX2" fmla="*/ 1238964 w 1238964"/>
                  <a:gd name="connsiteY2" fmla="*/ 330981 h 802810"/>
                  <a:gd name="connsiteX3" fmla="*/ 1238964 w 1238964"/>
                  <a:gd name="connsiteY3" fmla="*/ 802810 h 802810"/>
                  <a:gd name="connsiteX4" fmla="*/ 1166183 w 1238964"/>
                  <a:gd name="connsiteY4" fmla="*/ 744541 h 802810"/>
                  <a:gd name="connsiteX5" fmla="*/ 183996 w 1238964"/>
                  <a:gd name="connsiteY5" fmla="*/ 98785 h 802810"/>
                  <a:gd name="connsiteX6" fmla="*/ 0 w 1238964"/>
                  <a:gd name="connsiteY6" fmla="*/ 0 h 80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964" h="802810">
                    <a:moveTo>
                      <a:pt x="0" y="0"/>
                    </a:moveTo>
                    <a:lnTo>
                      <a:pt x="907983" y="0"/>
                    </a:lnTo>
                    <a:cubicBezTo>
                      <a:pt x="1090779" y="0"/>
                      <a:pt x="1238964" y="148185"/>
                      <a:pt x="1238964" y="330981"/>
                    </a:cubicBezTo>
                    <a:lnTo>
                      <a:pt x="1238964" y="802810"/>
                    </a:lnTo>
                    <a:lnTo>
                      <a:pt x="1166183" y="744541"/>
                    </a:lnTo>
                    <a:cubicBezTo>
                      <a:pt x="868781" y="517805"/>
                      <a:pt x="539444" y="299946"/>
                      <a:pt x="183996" y="9878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819B897-072C-3549-9DF9-92B463485032}"/>
                  </a:ext>
                </a:extLst>
              </p:cNvPr>
              <p:cNvSpPr/>
              <p:nvPr/>
            </p:nvSpPr>
            <p:spPr>
              <a:xfrm>
                <a:off x="5694803" y="3013500"/>
                <a:ext cx="4716314" cy="2960972"/>
              </a:xfrm>
              <a:custGeom>
                <a:avLst/>
                <a:gdLst>
                  <a:gd name="connsiteX0" fmla="*/ 0 w 4716314"/>
                  <a:gd name="connsiteY0" fmla="*/ 0 h 2960972"/>
                  <a:gd name="connsiteX1" fmla="*/ 174303 w 4716314"/>
                  <a:gd name="connsiteY1" fmla="*/ 192010 h 2960972"/>
                  <a:gd name="connsiteX2" fmla="*/ 1947064 w 4716314"/>
                  <a:gd name="connsiteY2" fmla="*/ 1536789 h 2960972"/>
                  <a:gd name="connsiteX3" fmla="*/ 4625264 w 4716314"/>
                  <a:gd name="connsiteY3" fmla="*/ 2466801 h 2960972"/>
                  <a:gd name="connsiteX4" fmla="*/ 4716314 w 4716314"/>
                  <a:gd name="connsiteY4" fmla="*/ 2472547 h 2960972"/>
                  <a:gd name="connsiteX5" fmla="*/ 4716314 w 4716314"/>
                  <a:gd name="connsiteY5" fmla="*/ 2629991 h 2960972"/>
                  <a:gd name="connsiteX6" fmla="*/ 4385333 w 4716314"/>
                  <a:gd name="connsiteY6" fmla="*/ 2960972 h 2960972"/>
                  <a:gd name="connsiteX7" fmla="*/ 330981 w 4716314"/>
                  <a:gd name="connsiteY7" fmla="*/ 2960972 h 2960972"/>
                  <a:gd name="connsiteX8" fmla="*/ 0 w 4716314"/>
                  <a:gd name="connsiteY8" fmla="*/ 2629991 h 2960972"/>
                  <a:gd name="connsiteX9" fmla="*/ 0 w 4716314"/>
                  <a:gd name="connsiteY9" fmla="*/ 0 h 296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6314" h="2960972">
                    <a:moveTo>
                      <a:pt x="0" y="0"/>
                    </a:moveTo>
                    <a:lnTo>
                      <a:pt x="174303" y="192010"/>
                    </a:lnTo>
                    <a:cubicBezTo>
                      <a:pt x="629714" y="665354"/>
                      <a:pt x="1236169" y="1134467"/>
                      <a:pt x="1947064" y="1536789"/>
                    </a:cubicBezTo>
                    <a:cubicBezTo>
                      <a:pt x="2894925" y="2073219"/>
                      <a:pt x="3848990" y="2389342"/>
                      <a:pt x="4625264" y="2466801"/>
                    </a:cubicBezTo>
                    <a:lnTo>
                      <a:pt x="4716314" y="2472547"/>
                    </a:lnTo>
                    <a:lnTo>
                      <a:pt x="4716314" y="2629991"/>
                    </a:lnTo>
                    <a:cubicBezTo>
                      <a:pt x="4716314" y="2812787"/>
                      <a:pt x="4568129" y="2960972"/>
                      <a:pt x="4385333" y="2960972"/>
                    </a:cubicBezTo>
                    <a:lnTo>
                      <a:pt x="330981" y="2960972"/>
                    </a:lnTo>
                    <a:cubicBezTo>
                      <a:pt x="148185" y="2960972"/>
                      <a:pt x="0" y="2812787"/>
                      <a:pt x="0" y="2629991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8F21CD14-E33D-8C49-A9F2-B74A48595151}"/>
                </a:ext>
              </a:extLst>
            </p:cNvPr>
            <p:cNvSpPr/>
            <p:nvPr/>
          </p:nvSpPr>
          <p:spPr>
            <a:xfrm rot="10424134">
              <a:off x="6957477" y="-1426743"/>
              <a:ext cx="7798449" cy="5140713"/>
            </a:xfrm>
            <a:prstGeom prst="arc">
              <a:avLst>
                <a:gd name="adj1" fmla="val 15511267"/>
                <a:gd name="adj2" fmla="val 18497"/>
              </a:avLst>
            </a:prstGeom>
            <a:ln w="12700">
              <a:solidFill>
                <a:schemeClr val="accent1">
                  <a:lumMod val="20000"/>
                  <a:lumOff val="8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8693A754-077F-9048-90B1-0C2741D6E8A4}"/>
                </a:ext>
              </a:extLst>
            </p:cNvPr>
            <p:cNvSpPr/>
            <p:nvPr/>
          </p:nvSpPr>
          <p:spPr>
            <a:xfrm rot="10800000">
              <a:off x="7086663" y="-1072570"/>
              <a:ext cx="7798449" cy="5140713"/>
            </a:xfrm>
            <a:prstGeom prst="arc">
              <a:avLst>
                <a:gd name="adj1" fmla="val 15352715"/>
                <a:gd name="adj2" fmla="val 18497"/>
              </a:avLst>
            </a:prstGeom>
            <a:ln w="12700"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A813C-2DE3-2848-993A-3CB517281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055" y="2160588"/>
            <a:ext cx="3336925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C7CC6C11-E5A5-AC46-BD82-4B8BD2E46F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4567" y="2160588"/>
            <a:ext cx="3336925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0BA784AA-4C27-894A-BB08-0DBF1E0EDA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62276" y="2160588"/>
            <a:ext cx="3336925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852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0D4A3C2-C563-464A-B64E-AB3738A55F1F}"/>
              </a:ext>
            </a:extLst>
          </p:cNvPr>
          <p:cNvGrpSpPr/>
          <p:nvPr userDrawn="1"/>
        </p:nvGrpSpPr>
        <p:grpSpPr>
          <a:xfrm>
            <a:off x="7123176" y="-960120"/>
            <a:ext cx="7487823" cy="6973302"/>
            <a:chOff x="6904170" y="-1426743"/>
            <a:chExt cx="7980942" cy="741596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E233069-8021-0A40-A7A6-DF1B93808CF7}"/>
                </a:ext>
              </a:extLst>
            </p:cNvPr>
            <p:cNvGrpSpPr/>
            <p:nvPr/>
          </p:nvGrpSpPr>
          <p:grpSpPr>
            <a:xfrm>
              <a:off x="6904170" y="1437148"/>
              <a:ext cx="4716314" cy="4552072"/>
              <a:chOff x="5694803" y="1422400"/>
              <a:chExt cx="4716314" cy="4552072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2AE43BF-8C68-0C44-A2F9-74D9F1156A0A}"/>
                  </a:ext>
                </a:extLst>
              </p:cNvPr>
              <p:cNvSpPr/>
              <p:nvPr/>
            </p:nvSpPr>
            <p:spPr>
              <a:xfrm>
                <a:off x="5694803" y="1422402"/>
                <a:ext cx="4716314" cy="4063646"/>
              </a:xfrm>
              <a:custGeom>
                <a:avLst/>
                <a:gdLst>
                  <a:gd name="connsiteX0" fmla="*/ 330981 w 4716314"/>
                  <a:gd name="connsiteY0" fmla="*/ 0 h 4063647"/>
                  <a:gd name="connsiteX1" fmla="*/ 3477350 w 4716314"/>
                  <a:gd name="connsiteY1" fmla="*/ 0 h 4063647"/>
                  <a:gd name="connsiteX2" fmla="*/ 3661346 w 4716314"/>
                  <a:gd name="connsiteY2" fmla="*/ 98785 h 4063647"/>
                  <a:gd name="connsiteX3" fmla="*/ 4643533 w 4716314"/>
                  <a:gd name="connsiteY3" fmla="*/ 744541 h 4063647"/>
                  <a:gd name="connsiteX4" fmla="*/ 4716314 w 4716314"/>
                  <a:gd name="connsiteY4" fmla="*/ 802810 h 4063647"/>
                  <a:gd name="connsiteX5" fmla="*/ 4716314 w 4716314"/>
                  <a:gd name="connsiteY5" fmla="*/ 4063647 h 4063647"/>
                  <a:gd name="connsiteX6" fmla="*/ 4625264 w 4716314"/>
                  <a:gd name="connsiteY6" fmla="*/ 4057901 h 4063647"/>
                  <a:gd name="connsiteX7" fmla="*/ 1947064 w 4716314"/>
                  <a:gd name="connsiteY7" fmla="*/ 3127889 h 4063647"/>
                  <a:gd name="connsiteX8" fmla="*/ 174303 w 4716314"/>
                  <a:gd name="connsiteY8" fmla="*/ 1783110 h 4063647"/>
                  <a:gd name="connsiteX9" fmla="*/ 0 w 4716314"/>
                  <a:gd name="connsiteY9" fmla="*/ 1591100 h 4063647"/>
                  <a:gd name="connsiteX10" fmla="*/ 0 w 4716314"/>
                  <a:gd name="connsiteY10" fmla="*/ 330981 h 4063647"/>
                  <a:gd name="connsiteX11" fmla="*/ 330981 w 4716314"/>
                  <a:gd name="connsiteY11" fmla="*/ 0 h 406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6314" h="4063647">
                    <a:moveTo>
                      <a:pt x="330981" y="0"/>
                    </a:moveTo>
                    <a:lnTo>
                      <a:pt x="3477350" y="0"/>
                    </a:lnTo>
                    <a:lnTo>
                      <a:pt x="3661346" y="98785"/>
                    </a:lnTo>
                    <a:cubicBezTo>
                      <a:pt x="4016794" y="299946"/>
                      <a:pt x="4346131" y="517805"/>
                      <a:pt x="4643533" y="744541"/>
                    </a:cubicBezTo>
                    <a:lnTo>
                      <a:pt x="4716314" y="802810"/>
                    </a:lnTo>
                    <a:lnTo>
                      <a:pt x="4716314" y="4063647"/>
                    </a:lnTo>
                    <a:lnTo>
                      <a:pt x="4625264" y="4057901"/>
                    </a:lnTo>
                    <a:cubicBezTo>
                      <a:pt x="3848990" y="3980442"/>
                      <a:pt x="2894925" y="3664319"/>
                      <a:pt x="1947064" y="3127889"/>
                    </a:cubicBezTo>
                    <a:cubicBezTo>
                      <a:pt x="1236169" y="2725567"/>
                      <a:pt x="629714" y="2256454"/>
                      <a:pt x="174303" y="1783110"/>
                    </a:cubicBezTo>
                    <a:lnTo>
                      <a:pt x="0" y="1591100"/>
                    </a:lnTo>
                    <a:lnTo>
                      <a:pt x="0" y="330981"/>
                    </a:lnTo>
                    <a:cubicBezTo>
                      <a:pt x="0" y="148185"/>
                      <a:pt x="148185" y="0"/>
                      <a:pt x="330981" y="0"/>
                    </a:cubicBezTo>
                    <a:close/>
                  </a:path>
                </a:pathLst>
              </a:custGeom>
              <a:solidFill>
                <a:schemeClr val="tx1">
                  <a:alpha val="90124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ABD17AC-4FC6-0E45-A925-738208023DF2}"/>
                  </a:ext>
                </a:extLst>
              </p:cNvPr>
              <p:cNvSpPr/>
              <p:nvPr/>
            </p:nvSpPr>
            <p:spPr>
              <a:xfrm>
                <a:off x="9172153" y="1422400"/>
                <a:ext cx="1238964" cy="802810"/>
              </a:xfrm>
              <a:custGeom>
                <a:avLst/>
                <a:gdLst>
                  <a:gd name="connsiteX0" fmla="*/ 0 w 1238964"/>
                  <a:gd name="connsiteY0" fmla="*/ 0 h 802810"/>
                  <a:gd name="connsiteX1" fmla="*/ 907983 w 1238964"/>
                  <a:gd name="connsiteY1" fmla="*/ 0 h 802810"/>
                  <a:gd name="connsiteX2" fmla="*/ 1238964 w 1238964"/>
                  <a:gd name="connsiteY2" fmla="*/ 330981 h 802810"/>
                  <a:gd name="connsiteX3" fmla="*/ 1238964 w 1238964"/>
                  <a:gd name="connsiteY3" fmla="*/ 802810 h 802810"/>
                  <a:gd name="connsiteX4" fmla="*/ 1166183 w 1238964"/>
                  <a:gd name="connsiteY4" fmla="*/ 744541 h 802810"/>
                  <a:gd name="connsiteX5" fmla="*/ 183996 w 1238964"/>
                  <a:gd name="connsiteY5" fmla="*/ 98785 h 802810"/>
                  <a:gd name="connsiteX6" fmla="*/ 0 w 1238964"/>
                  <a:gd name="connsiteY6" fmla="*/ 0 h 80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964" h="802810">
                    <a:moveTo>
                      <a:pt x="0" y="0"/>
                    </a:moveTo>
                    <a:lnTo>
                      <a:pt x="907983" y="0"/>
                    </a:lnTo>
                    <a:cubicBezTo>
                      <a:pt x="1090779" y="0"/>
                      <a:pt x="1238964" y="148185"/>
                      <a:pt x="1238964" y="330981"/>
                    </a:cubicBezTo>
                    <a:lnTo>
                      <a:pt x="1238964" y="802810"/>
                    </a:lnTo>
                    <a:lnTo>
                      <a:pt x="1166183" y="744541"/>
                    </a:lnTo>
                    <a:cubicBezTo>
                      <a:pt x="868781" y="517805"/>
                      <a:pt x="539444" y="299946"/>
                      <a:pt x="183996" y="9878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AE2BF3F-306A-7B49-95ED-2F412A1A5FE4}"/>
                  </a:ext>
                </a:extLst>
              </p:cNvPr>
              <p:cNvSpPr/>
              <p:nvPr/>
            </p:nvSpPr>
            <p:spPr>
              <a:xfrm>
                <a:off x="5694803" y="3013500"/>
                <a:ext cx="4716314" cy="2960972"/>
              </a:xfrm>
              <a:custGeom>
                <a:avLst/>
                <a:gdLst>
                  <a:gd name="connsiteX0" fmla="*/ 0 w 4716314"/>
                  <a:gd name="connsiteY0" fmla="*/ 0 h 2960972"/>
                  <a:gd name="connsiteX1" fmla="*/ 174303 w 4716314"/>
                  <a:gd name="connsiteY1" fmla="*/ 192010 h 2960972"/>
                  <a:gd name="connsiteX2" fmla="*/ 1947064 w 4716314"/>
                  <a:gd name="connsiteY2" fmla="*/ 1536789 h 2960972"/>
                  <a:gd name="connsiteX3" fmla="*/ 4625264 w 4716314"/>
                  <a:gd name="connsiteY3" fmla="*/ 2466801 h 2960972"/>
                  <a:gd name="connsiteX4" fmla="*/ 4716314 w 4716314"/>
                  <a:gd name="connsiteY4" fmla="*/ 2472547 h 2960972"/>
                  <a:gd name="connsiteX5" fmla="*/ 4716314 w 4716314"/>
                  <a:gd name="connsiteY5" fmla="*/ 2629991 h 2960972"/>
                  <a:gd name="connsiteX6" fmla="*/ 4385333 w 4716314"/>
                  <a:gd name="connsiteY6" fmla="*/ 2960972 h 2960972"/>
                  <a:gd name="connsiteX7" fmla="*/ 330981 w 4716314"/>
                  <a:gd name="connsiteY7" fmla="*/ 2960972 h 2960972"/>
                  <a:gd name="connsiteX8" fmla="*/ 0 w 4716314"/>
                  <a:gd name="connsiteY8" fmla="*/ 2629991 h 2960972"/>
                  <a:gd name="connsiteX9" fmla="*/ 0 w 4716314"/>
                  <a:gd name="connsiteY9" fmla="*/ 0 h 296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6314" h="2960972">
                    <a:moveTo>
                      <a:pt x="0" y="0"/>
                    </a:moveTo>
                    <a:lnTo>
                      <a:pt x="174303" y="192010"/>
                    </a:lnTo>
                    <a:cubicBezTo>
                      <a:pt x="629714" y="665354"/>
                      <a:pt x="1236169" y="1134467"/>
                      <a:pt x="1947064" y="1536789"/>
                    </a:cubicBezTo>
                    <a:cubicBezTo>
                      <a:pt x="2894925" y="2073219"/>
                      <a:pt x="3848990" y="2389342"/>
                      <a:pt x="4625264" y="2466801"/>
                    </a:cubicBezTo>
                    <a:lnTo>
                      <a:pt x="4716314" y="2472547"/>
                    </a:lnTo>
                    <a:lnTo>
                      <a:pt x="4716314" y="2629991"/>
                    </a:lnTo>
                    <a:cubicBezTo>
                      <a:pt x="4716314" y="2812787"/>
                      <a:pt x="4568129" y="2960972"/>
                      <a:pt x="4385333" y="2960972"/>
                    </a:cubicBezTo>
                    <a:lnTo>
                      <a:pt x="330981" y="2960972"/>
                    </a:lnTo>
                    <a:cubicBezTo>
                      <a:pt x="148185" y="2960972"/>
                      <a:pt x="0" y="2812787"/>
                      <a:pt x="0" y="2629991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15473BCA-A22F-8740-9250-AA66A10A921B}"/>
                </a:ext>
              </a:extLst>
            </p:cNvPr>
            <p:cNvSpPr/>
            <p:nvPr/>
          </p:nvSpPr>
          <p:spPr>
            <a:xfrm rot="10424134">
              <a:off x="6957477" y="-1426743"/>
              <a:ext cx="7798449" cy="5140713"/>
            </a:xfrm>
            <a:prstGeom prst="arc">
              <a:avLst>
                <a:gd name="adj1" fmla="val 15511267"/>
                <a:gd name="adj2" fmla="val 18497"/>
              </a:avLst>
            </a:prstGeom>
            <a:ln w="12700">
              <a:solidFill>
                <a:schemeClr val="accent1">
                  <a:lumMod val="20000"/>
                  <a:lumOff val="8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95D1BB90-2CB3-504C-B0E2-D7538B2DB7CE}"/>
                </a:ext>
              </a:extLst>
            </p:cNvPr>
            <p:cNvSpPr/>
            <p:nvPr/>
          </p:nvSpPr>
          <p:spPr>
            <a:xfrm rot="10800000">
              <a:off x="7086663" y="-1072570"/>
              <a:ext cx="7798449" cy="5140713"/>
            </a:xfrm>
            <a:prstGeom prst="arc">
              <a:avLst>
                <a:gd name="adj1" fmla="val 15352715"/>
                <a:gd name="adj2" fmla="val 18497"/>
              </a:avLst>
            </a:prstGeom>
            <a:ln w="12700"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118270-C90D-C445-B5AB-EC39A8D44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CD8ECD9-3435-6E4D-9DCC-9E3E818987F9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BA971E-E9B3-734C-A9C3-23B71579FE1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405837-78B4-8C43-B20B-A719DE716871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609C45-0275-1841-AD27-614452C0D95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2C30EB-0BFF-7546-AA8F-CF8B3112E31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11B263-8710-0346-BB95-D77A64FABEFB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2E852-D304-B048-A2CC-D8637DD60A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038" y="1858963"/>
            <a:ext cx="6003925" cy="413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F042D-B418-F741-AAA9-088AC967B5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07263" y="1858963"/>
            <a:ext cx="4095750" cy="3932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676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lue-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118270-C90D-C445-B5AB-EC39A8D44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CD8ECD9-3435-6E4D-9DCC-9E3E818987F9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BA971E-E9B3-734C-A9C3-23B71579FE1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405837-78B4-8C43-B20B-A719DE716871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609C45-0275-1841-AD27-614452C0D95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2C30EB-0BFF-7546-AA8F-CF8B3112E31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11B263-8710-0346-BB95-D77A64FABEFB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2E852-D304-B048-A2CC-D8637DD60A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038" y="1858963"/>
            <a:ext cx="6003925" cy="413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59853B-6304-5944-BFEA-0AE2CE9C6114}"/>
              </a:ext>
            </a:extLst>
          </p:cNvPr>
          <p:cNvSpPr/>
          <p:nvPr userDrawn="1"/>
        </p:nvSpPr>
        <p:spPr>
          <a:xfrm>
            <a:off x="7164441" y="1858963"/>
            <a:ext cx="4247536" cy="42475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542F8-5031-E949-921F-0BF4A46CB142}"/>
              </a:ext>
            </a:extLst>
          </p:cNvPr>
          <p:cNvSpPr/>
          <p:nvPr userDrawn="1"/>
        </p:nvSpPr>
        <p:spPr>
          <a:xfrm>
            <a:off x="6774874" y="2060470"/>
            <a:ext cx="3297382" cy="17986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1CFB9F-6B6E-B249-A109-D5735C5B92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0400" y="2259013"/>
            <a:ext cx="2805113" cy="14255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67" indent="0">
              <a:buNone/>
              <a:defRPr/>
            </a:lvl2pPr>
            <a:lvl3pPr marL="914334" indent="0">
              <a:buNone/>
              <a:defRPr/>
            </a:lvl3pPr>
            <a:lvl4pPr marL="1371500" indent="0">
              <a:buNone/>
              <a:defRPr/>
            </a:lvl4pPr>
            <a:lvl5pPr marL="1828667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48BD959-763D-1E40-9CA2-464A5C94DF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42653" y="3741086"/>
            <a:ext cx="2503671" cy="204694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9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" y="1825624"/>
            <a:ext cx="11338559" cy="4306824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  <a:p>
            <a:pPr lvl="4"/>
            <a:r>
              <a:rPr lang="en-US" dirty="0"/>
              <a:t>Bullet 5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F974DD-CC81-6142-9DF3-B11F03727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BD2A76F-CCF5-F349-BDF0-64F2DAB306A3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4E487B-6458-6044-AB1E-E0A4115BCC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FD1479-72BD-CA49-8FD9-52D033A29F25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F70E79A-24A6-0444-B497-829CD35B131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D84367-1292-A94D-AD9B-55F4713EDB73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84FEEA0-70CB-1742-A09C-6FEDCE4BFC6D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" y="1825624"/>
            <a:ext cx="5414210" cy="4306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890" y="1825624"/>
            <a:ext cx="5428388" cy="4306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567162" y="6476225"/>
            <a:ext cx="375436" cy="38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EC4198-BC34-B148-AE5D-B60C14016A4A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0" y="365129"/>
            <a:ext cx="1133855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0D80AA-4AF6-6F4E-8985-D56C2905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15" y="6346678"/>
            <a:ext cx="1058255" cy="32425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AAF3281-8C86-5E42-B75D-162FEFFF8B4A}"/>
              </a:ext>
            </a:extLst>
          </p:cNvPr>
          <p:cNvGrpSpPr/>
          <p:nvPr userDrawn="1"/>
        </p:nvGrpSpPr>
        <p:grpSpPr>
          <a:xfrm flipH="1" flipV="1">
            <a:off x="243461" y="249190"/>
            <a:ext cx="11705077" cy="6110235"/>
            <a:chOff x="414338" y="1760654"/>
            <a:chExt cx="8343434" cy="343480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00DDC75-FC51-B24C-9EAF-EA19CB0A89C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76109" y="1760658"/>
              <a:ext cx="6681660" cy="1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5838A0-C037-494F-8C9E-4EE9723411F9}"/>
                </a:ext>
              </a:extLst>
            </p:cNvPr>
            <p:cNvCxnSpPr/>
            <p:nvPr userDrawn="1"/>
          </p:nvCxnSpPr>
          <p:spPr>
            <a:xfrm flipV="1">
              <a:off x="418572" y="5195455"/>
              <a:ext cx="8339199" cy="3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668EE7-25B9-1E4A-8434-C852205715F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414338" y="1760659"/>
              <a:ext cx="0" cy="3434799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743207-E50B-934C-8211-FF88328B0E34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7772" y="1760659"/>
              <a:ext cx="0" cy="3434796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768729-AF0B-3E44-ABA2-C5AFF5C7A472}"/>
                </a:ext>
              </a:extLst>
            </p:cNvPr>
            <p:cNvCxnSpPr/>
            <p:nvPr userDrawn="1"/>
          </p:nvCxnSpPr>
          <p:spPr>
            <a:xfrm flipV="1">
              <a:off x="418572" y="1760654"/>
              <a:ext cx="619526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08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6A7E6-36E2-E247-8100-F758F8D9FEF9}"/>
              </a:ext>
            </a:extLst>
          </p:cNvPr>
          <p:cNvSpPr txBox="1"/>
          <p:nvPr userDrawn="1"/>
        </p:nvSpPr>
        <p:spPr>
          <a:xfrm>
            <a:off x="164163" y="6494812"/>
            <a:ext cx="5957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© 2022 Change Healthcare LLC and/or one of its subsidiaries. All Rights Reserved. </a:t>
            </a:r>
            <a:endParaRPr lang="en-US" sz="800" b="0" i="0" dirty="0">
              <a:solidFill>
                <a:schemeClr val="tx1"/>
              </a:solidFill>
              <a:latin typeface="Century Gothic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18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4" r:id="rId4"/>
    <p:sldLayoutId id="2147483669" r:id="rId5"/>
    <p:sldLayoutId id="2147483670" r:id="rId6"/>
    <p:sldLayoutId id="2147483671" r:id="rId7"/>
    <p:sldLayoutId id="2147483663" r:id="rId8"/>
    <p:sldLayoutId id="2147483652" r:id="rId9"/>
    <p:sldLayoutId id="2147483660" r:id="rId10"/>
    <p:sldLayoutId id="2147483662" r:id="rId11"/>
    <p:sldLayoutId id="2147483654" r:id="rId12"/>
    <p:sldLayoutId id="2147483661" r:id="rId13"/>
    <p:sldLayoutId id="2147483655" r:id="rId14"/>
    <p:sldLayoutId id="2147483666" r:id="rId15"/>
  </p:sldLayoutIdLst>
  <p:txStyles>
    <p:titleStyle>
      <a:lvl1pPr algn="l" defTabSz="91433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584" indent="-228584" algn="l" defTabSz="914334" rtl="0" eaLnBrk="1" latinLnBrk="0" hangingPunct="1">
        <a:lnSpc>
          <a:spcPct val="100000"/>
        </a:lnSpc>
        <a:spcBef>
          <a:spcPts val="999"/>
        </a:spcBef>
        <a:buFont typeface="Arial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751" indent="-228584" algn="l" defTabSz="914334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–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2918" indent="-228584" algn="l" defTabSz="914334" rtl="0" eaLnBrk="1" latinLnBrk="0" hangingPunct="1">
        <a:lnSpc>
          <a:spcPct val="100000"/>
        </a:lnSpc>
        <a:spcBef>
          <a:spcPts val="500"/>
        </a:spcBef>
        <a:buFont typeface="Courier New" charset="0"/>
        <a:buChar char="o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084" indent="-228584" algn="l" defTabSz="914334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114417" indent="-285750" algn="l" defTabSz="914334" rtl="0" eaLnBrk="1" latinLnBrk="0" hangingPunct="1">
        <a:lnSpc>
          <a:spcPct val="100000"/>
        </a:lnSpc>
        <a:spcBef>
          <a:spcPts val="500"/>
        </a:spcBef>
        <a:buSzPct val="100000"/>
        <a:buFont typeface="Wingdings" charset="2"/>
        <a:buChar char="v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418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6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3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9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4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8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5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2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9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5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7DBD27-A947-1C4A-914E-5B3962054A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20FC70-46DC-124E-A485-26E331AD9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940C433-6912-DA40-A6F2-A1F3ACB6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spc="-310" dirty="0">
                <a:latin typeface="Century Gothic" panose="020B0502020202020204" pitchFamily="34" charset="0"/>
              </a:rPr>
              <a:t>CLIENT </a:t>
            </a:r>
            <a:r>
              <a:rPr lang="en-US" sz="5000" b="1" spc="-285" dirty="0">
                <a:latin typeface="Century Gothic" panose="020B0502020202020204" pitchFamily="34" charset="0"/>
              </a:rPr>
              <a:t>TESTIMONIALS:  </a:t>
            </a:r>
            <a:r>
              <a:rPr lang="en-US" sz="5000" b="1" spc="-440" dirty="0">
                <a:latin typeface="Century Gothic" panose="020B0502020202020204" pitchFamily="34" charset="0"/>
              </a:rPr>
              <a:t>PAYERS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4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D574BEC3-E138-4A4E-B818-65F70403A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83" y="838014"/>
            <a:ext cx="7550801" cy="4990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2FCD80-2C2A-1746-A8BC-7ED0E993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80" dirty="0">
                <a:solidFill>
                  <a:srgbClr val="0F0F58"/>
                </a:solidFill>
                <a:latin typeface="Century Gothic" panose="020B0502020202020204" pitchFamily="34" charset="0"/>
              </a:rPr>
              <a:t>Client </a:t>
            </a:r>
            <a:r>
              <a:rPr lang="en-US" sz="3200" spc="30" dirty="0">
                <a:solidFill>
                  <a:srgbClr val="0F0F58"/>
                </a:solidFill>
                <a:latin typeface="Century Gothic" panose="020B0502020202020204" pitchFamily="34" charset="0"/>
              </a:rPr>
              <a:t>Testimonials:</a:t>
            </a:r>
            <a:r>
              <a:rPr lang="en-US" sz="3200" spc="20" dirty="0">
                <a:solidFill>
                  <a:srgbClr val="0F0F58"/>
                </a:solidFill>
                <a:latin typeface="Century Gothic" panose="020B0502020202020204" pitchFamily="34" charset="0"/>
              </a:rPr>
              <a:t> </a:t>
            </a:r>
            <a:r>
              <a:rPr lang="en-US" sz="3200" spc="30" dirty="0">
                <a:solidFill>
                  <a:srgbClr val="0F0F58"/>
                </a:solidFill>
                <a:latin typeface="Century Gothic" panose="020B0502020202020204" pitchFamily="34" charset="0"/>
              </a:rPr>
              <a:t>Payers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E058A-565B-FC4A-B29E-F6EC1277CE69}"/>
              </a:ext>
            </a:extLst>
          </p:cNvPr>
          <p:cNvSpPr txBox="1"/>
          <p:nvPr/>
        </p:nvSpPr>
        <p:spPr>
          <a:xfrm>
            <a:off x="4167963" y="41466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06D33-A522-4EE9-AD99-1E1C0CEAD1CF}"/>
              </a:ext>
            </a:extLst>
          </p:cNvPr>
          <p:cNvSpPr txBox="1"/>
          <p:nvPr/>
        </p:nvSpPr>
        <p:spPr>
          <a:xfrm>
            <a:off x="2836945" y="1124734"/>
            <a:ext cx="6094476" cy="299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4175" algn="ctr">
              <a:spcBef>
                <a:spcPts val="100"/>
              </a:spcBef>
            </a:pPr>
            <a:endParaRPr lang="en-US" sz="2000" b="1" spc="75" dirty="0">
              <a:solidFill>
                <a:srgbClr val="7E7E7E"/>
              </a:solidFill>
              <a:latin typeface="Century Gothic" panose="020B0502020202020204" pitchFamily="34" charset="0"/>
              <a:cs typeface="Arial"/>
            </a:endParaRPr>
          </a:p>
          <a:p>
            <a:pPr marR="384175" algn="ctr">
              <a:spcBef>
                <a:spcPts val="100"/>
              </a:spcBef>
            </a:pPr>
            <a:r>
              <a:rPr lang="en-US" sz="2200" b="1" spc="75" dirty="0">
                <a:solidFill>
                  <a:srgbClr val="7E7E7E"/>
                </a:solidFill>
                <a:latin typeface="Century Gothic" panose="020B0502020202020204" pitchFamily="34" charset="0"/>
                <a:cs typeface="Arial"/>
              </a:rPr>
              <a:t>Our </a:t>
            </a:r>
            <a:r>
              <a:rPr lang="en-US" sz="2200" b="1" spc="45" dirty="0">
                <a:solidFill>
                  <a:srgbClr val="7E7E7E"/>
                </a:solidFill>
                <a:latin typeface="Century Gothic" panose="020B0502020202020204" pitchFamily="34" charset="0"/>
                <a:cs typeface="Arial"/>
              </a:rPr>
              <a:t>Key</a:t>
            </a:r>
            <a:r>
              <a:rPr lang="en-US" sz="2200" b="1" spc="-130" dirty="0">
                <a:solidFill>
                  <a:srgbClr val="7E7E7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2200" b="1" spc="80" dirty="0">
                <a:solidFill>
                  <a:srgbClr val="7E7E7E"/>
                </a:solidFill>
                <a:latin typeface="Century Gothic" panose="020B0502020202020204" pitchFamily="34" charset="0"/>
                <a:cs typeface="Arial"/>
              </a:rPr>
              <a:t>Values</a:t>
            </a:r>
            <a:endParaRPr lang="en-US" sz="2200" b="1" dirty="0">
              <a:latin typeface="Century Gothic" panose="020B0502020202020204" pitchFamily="34" charset="0"/>
              <a:cs typeface="Arial"/>
            </a:endParaRPr>
          </a:p>
          <a:p>
            <a:pPr marR="384175" algn="ctr">
              <a:spcBef>
                <a:spcPts val="100"/>
              </a:spcBef>
            </a:pPr>
            <a:endParaRPr lang="en-US" sz="1800" b="1" spc="70" dirty="0">
              <a:solidFill>
                <a:srgbClr val="0F0F58"/>
              </a:solidFill>
              <a:latin typeface="Century Gothic" panose="020B0502020202020204" pitchFamily="34" charset="0"/>
              <a:cs typeface="Arial"/>
            </a:endParaRPr>
          </a:p>
          <a:p>
            <a:pPr marR="384175" algn="ctr">
              <a:spcBef>
                <a:spcPts val="100"/>
              </a:spcBef>
            </a:pPr>
            <a:r>
              <a:rPr lang="en-US" sz="2200" b="1" spc="70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Excellent </a:t>
            </a:r>
            <a:r>
              <a:rPr lang="en-US" sz="2200" b="1" spc="65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Customer</a:t>
            </a:r>
            <a:r>
              <a:rPr lang="en-US" sz="2200" b="1" spc="-20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2200" b="1" spc="65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Service</a:t>
            </a:r>
            <a:br>
              <a:rPr lang="en-US" sz="2200" b="1" spc="65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</a:br>
            <a:endParaRPr lang="en-US" sz="2000" b="1" spc="65" dirty="0">
              <a:solidFill>
                <a:srgbClr val="0F0F58"/>
              </a:solidFill>
              <a:latin typeface="Century Gothic" panose="020B0502020202020204" pitchFamily="34" charset="0"/>
              <a:cs typeface="Arial"/>
            </a:endParaRPr>
          </a:p>
          <a:p>
            <a:pPr marL="12700">
              <a:spcBef>
                <a:spcPts val="1085"/>
              </a:spcBef>
            </a:pPr>
            <a:r>
              <a:rPr lang="en-US" sz="2200" b="1" spc="35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Professionalism	</a:t>
            </a:r>
            <a:br>
              <a:rPr lang="en-US" sz="2200" b="1" spc="35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</a:br>
            <a:r>
              <a:rPr lang="en-US" sz="2200" b="1" spc="35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			</a:t>
            </a:r>
          </a:p>
          <a:p>
            <a:pPr marL="12700">
              <a:spcBef>
                <a:spcPts val="1085"/>
              </a:spcBef>
            </a:pPr>
            <a:r>
              <a:rPr lang="en-US" sz="2200" b="1" spc="35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		 </a:t>
            </a:r>
            <a:r>
              <a:rPr lang="en-US" sz="2200" b="1" spc="135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Knowledge </a:t>
            </a:r>
            <a:r>
              <a:rPr lang="en-US" sz="2200" b="1" spc="25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&amp;</a:t>
            </a:r>
            <a:r>
              <a:rPr lang="en-US" sz="2200" b="1" spc="-350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2200" b="1" spc="35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Expertise</a:t>
            </a:r>
            <a:endParaRPr lang="en-US" sz="2200" b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15C87-55F8-4E33-A900-F8D87FF4D36E}"/>
              </a:ext>
            </a:extLst>
          </p:cNvPr>
          <p:cNvSpPr txBox="1"/>
          <p:nvPr/>
        </p:nvSpPr>
        <p:spPr>
          <a:xfrm>
            <a:off x="-6039614" y="4509067"/>
            <a:ext cx="15252231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8505" algn="ctr">
              <a:spcBef>
                <a:spcPts val="1015"/>
              </a:spcBef>
            </a:pPr>
            <a:r>
              <a:rPr lang="en-US" sz="2200" b="1" spc="135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Quick</a:t>
            </a:r>
            <a:r>
              <a:rPr lang="en-US" sz="2200" b="1" spc="-110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2200" b="1" spc="50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Turnaround</a:t>
            </a:r>
            <a:br>
              <a:rPr lang="en-US" sz="2200" b="1" spc="50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</a:br>
            <a:endParaRPr lang="en-US" sz="2200" b="1" dirty="0">
              <a:latin typeface="Century Gothic" panose="020B0502020202020204" pitchFamily="34" charset="0"/>
              <a:cs typeface="Arial"/>
            </a:endParaRPr>
          </a:p>
          <a:p>
            <a:pPr marL="12700" algn="ctr">
              <a:spcBef>
                <a:spcPts val="919"/>
              </a:spcBef>
            </a:pPr>
            <a:r>
              <a:rPr lang="en-US" sz="2200" b="1" spc="40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				                                                       		                      Consistent</a:t>
            </a:r>
            <a:r>
              <a:rPr lang="en-US" sz="2200" b="1" spc="20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2200" b="1" spc="120" dirty="0">
                <a:solidFill>
                  <a:srgbClr val="0F0F58"/>
                </a:solidFill>
                <a:latin typeface="Century Gothic" panose="020B0502020202020204" pitchFamily="34" charset="0"/>
                <a:cs typeface="Arial"/>
              </a:rPr>
              <a:t>Communication </a:t>
            </a:r>
            <a:endParaRPr lang="en-US" sz="2200" b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57122B-749B-4F41-9A24-22D9A6D7C2F3}"/>
              </a:ext>
            </a:extLst>
          </p:cNvPr>
          <p:cNvSpPr txBox="1"/>
          <p:nvPr/>
        </p:nvSpPr>
        <p:spPr>
          <a:xfrm>
            <a:off x="426720" y="5939533"/>
            <a:ext cx="28666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b="1" i="1" spc="25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*Wor</a:t>
            </a:r>
            <a:r>
              <a:rPr lang="en-US" sz="1000" b="1" i="1" spc="100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d</a:t>
            </a:r>
            <a:r>
              <a:rPr lang="en-US" sz="1000" b="1" i="1" spc="-85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000" b="1" i="1" spc="60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cloud</a:t>
            </a:r>
            <a:r>
              <a:rPr lang="en-US" sz="1000" b="1" i="1" spc="-45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000" b="1" i="1" spc="65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based</a:t>
            </a:r>
            <a:r>
              <a:rPr lang="en-US" sz="1000" b="1" i="1" spc="-40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000" b="1" i="1" spc="70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on</a:t>
            </a:r>
            <a:r>
              <a:rPr lang="en-US" sz="1000" b="1" i="1" spc="-40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000" b="1" i="1" spc="30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client</a:t>
            </a:r>
            <a:r>
              <a:rPr lang="en-US" sz="1000" b="1" i="1" spc="80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000" b="1" i="1" spc="70" dirty="0">
                <a:solidFill>
                  <a:srgbClr val="939399"/>
                </a:solidFill>
                <a:latin typeface="Century Gothic" panose="020B0502020202020204" pitchFamily="34" charset="0"/>
                <a:cs typeface="Arial"/>
              </a:rPr>
              <a:t>comments</a:t>
            </a:r>
            <a:endParaRPr lang="en-US" sz="1000" b="1" dirty="0"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3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Testimonials: Payers</a:t>
            </a:r>
          </a:p>
        </p:txBody>
      </p:sp>
      <p:pic>
        <p:nvPicPr>
          <p:cNvPr id="6" name="Picture 5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4F4B4E80-540B-43A6-87D6-06C1994D4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063" y="1421764"/>
            <a:ext cx="8983329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Testimonials: Payers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4A311E4-066A-4514-876F-58A8F8FA2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862" y="1518702"/>
            <a:ext cx="8834193" cy="44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5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Testimonials: Payers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E3C7EF-52FA-4A54-B485-A0710ECC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44" y="1583116"/>
            <a:ext cx="8710212" cy="43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7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Testimonials: Payers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A952583-B25B-44A5-82C5-3790CB8FC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65" y="1396102"/>
            <a:ext cx="9002381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13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121A6C"/>
      </a:dk1>
      <a:lt1>
        <a:srgbClr val="FEFFFF"/>
      </a:lt1>
      <a:dk2>
        <a:srgbClr val="F8445F"/>
      </a:dk2>
      <a:lt2>
        <a:srgbClr val="FEFFFF"/>
      </a:lt2>
      <a:accent1>
        <a:srgbClr val="121A6C"/>
      </a:accent1>
      <a:accent2>
        <a:srgbClr val="59D0FF"/>
      </a:accent2>
      <a:accent3>
        <a:srgbClr val="45E9A7"/>
      </a:accent3>
      <a:accent4>
        <a:srgbClr val="465961"/>
      </a:accent4>
      <a:accent5>
        <a:srgbClr val="8300CD"/>
      </a:accent5>
      <a:accent6>
        <a:srgbClr val="E940CD"/>
      </a:accent6>
      <a:hlink>
        <a:srgbClr val="121A6C"/>
      </a:hlink>
      <a:folHlink>
        <a:srgbClr val="36464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5693</TotalTime>
  <Words>67</Words>
  <Application>Microsoft Office PowerPoint</Application>
  <PresentationFormat>Widescreen</PresentationFormat>
  <Paragraphs>19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.AppleSystemUIFont</vt:lpstr>
      <vt:lpstr>Arial</vt:lpstr>
      <vt:lpstr>Calibri</vt:lpstr>
      <vt:lpstr>Century Gothic</vt:lpstr>
      <vt:lpstr>Century Gothic Regular</vt:lpstr>
      <vt:lpstr>Courier New</vt:lpstr>
      <vt:lpstr>Wingdings</vt:lpstr>
      <vt:lpstr>Office Theme</vt:lpstr>
      <vt:lpstr>CLIENT TESTIMONIALS:  PAYERS</vt:lpstr>
      <vt:lpstr>Client Testimonials: Payers</vt:lpstr>
      <vt:lpstr>Client Testimonials: Payers</vt:lpstr>
      <vt:lpstr>Client Testimonials: Payers</vt:lpstr>
      <vt:lpstr>Client Testimonials: Payers</vt:lpstr>
      <vt:lpstr>Client Testimonials: Payers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Lanier, Caroline</dc:creator>
  <cp:lastModifiedBy>Johnsen, Brittan</cp:lastModifiedBy>
  <cp:revision>160</cp:revision>
  <dcterms:created xsi:type="dcterms:W3CDTF">2018-06-07T14:57:19Z</dcterms:created>
  <dcterms:modified xsi:type="dcterms:W3CDTF">2022-01-31T21:02:41Z</dcterms:modified>
</cp:coreProperties>
</file>